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1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0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5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2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5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CE948-FB2B-4D30-9A9B-C007691E7EB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BE01-05D0-44E7-B949-613FD9873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9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statistics-explained/index.php?title=Glossary:Resid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0847" y="1712160"/>
            <a:ext cx="4553243" cy="94558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Welcome to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7709" y="4043523"/>
            <a:ext cx="3779520" cy="477593"/>
          </a:xfrm>
        </p:spPr>
        <p:txBody>
          <a:bodyPr/>
          <a:lstStyle/>
          <a:p>
            <a:r>
              <a:rPr lang="en-US" dirty="0" smtClean="0"/>
              <a:t>Master Business Class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70" y="2802765"/>
            <a:ext cx="2428001" cy="95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2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871" y="618345"/>
            <a:ext cx="4746674" cy="493004"/>
          </a:xfrm>
        </p:spPr>
        <p:txBody>
          <a:bodyPr>
            <a:normAutofit fontScale="90000"/>
          </a:bodyPr>
          <a:lstStyle/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Products and Services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33" y="2458670"/>
            <a:ext cx="2220350" cy="6362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Traveler </a:t>
            </a:r>
          </a:p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Accommodations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58550" y="2467292"/>
            <a:ext cx="2104293" cy="636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Air Transportation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35061" y="2458670"/>
            <a:ext cx="2104293" cy="636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Tours &amp; </a:t>
            </a:r>
          </a:p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47449" y="2458670"/>
            <a:ext cx="2104293" cy="748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</a:p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742" y="2467292"/>
            <a:ext cx="2104293" cy="636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Food and beverage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2" idx="2"/>
          </p:cNvCxnSpPr>
          <p:nvPr/>
        </p:nvCxnSpPr>
        <p:spPr>
          <a:xfrm flipH="1">
            <a:off x="2166425" y="1111349"/>
            <a:ext cx="3920783" cy="120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>
            <a:off x="4290646" y="1111349"/>
            <a:ext cx="1796562" cy="120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" idx="2"/>
          </p:cNvCxnSpPr>
          <p:nvPr/>
        </p:nvCxnSpPr>
        <p:spPr>
          <a:xfrm flipH="1">
            <a:off x="6087207" y="1111349"/>
            <a:ext cx="1" cy="120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</p:cNvCxnSpPr>
          <p:nvPr/>
        </p:nvCxnSpPr>
        <p:spPr>
          <a:xfrm>
            <a:off x="6087208" y="1111349"/>
            <a:ext cx="1706294" cy="120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2"/>
          </p:cNvCxnSpPr>
          <p:nvPr/>
        </p:nvCxnSpPr>
        <p:spPr>
          <a:xfrm>
            <a:off x="6087208" y="1111349"/>
            <a:ext cx="3774244" cy="120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67" y="3438684"/>
            <a:ext cx="1608688" cy="16086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29" y="3388580"/>
            <a:ext cx="2438400" cy="16306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329" y="3438684"/>
            <a:ext cx="1580576" cy="15805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354" y="3555294"/>
            <a:ext cx="1492078" cy="14920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305" y="3438684"/>
            <a:ext cx="1769623" cy="176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4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629" y="590208"/>
            <a:ext cx="4760742" cy="647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Travel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34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agency engaged in selling and arranging transportation, accommodations, tours, and trips for traveler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43279" y="2921158"/>
            <a:ext cx="2321755" cy="453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Travel Agency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 flipH="1">
            <a:off x="5704156" y="3374817"/>
            <a:ext cx="1" cy="564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85071" y="3938954"/>
            <a:ext cx="8018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85071" y="3938954"/>
            <a:ext cx="0" cy="63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645209" y="4600136"/>
            <a:ext cx="2479724" cy="3548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Retail Travel Agents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01812" y="3938954"/>
            <a:ext cx="0" cy="63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230128" y="4594688"/>
            <a:ext cx="2986596" cy="399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Wholesale Travel Agents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903655" y="3938954"/>
            <a:ext cx="0" cy="63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8096403" y="4665028"/>
            <a:ext cx="3340635" cy="399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Travel Agents (OTA)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6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13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833" y="773089"/>
            <a:ext cx="4091940" cy="57741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 &amp;  Services 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886" y="2289859"/>
            <a:ext cx="2594317" cy="5236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Product Owner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93275" y="2261723"/>
            <a:ext cx="2594317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Travel Agent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176367" y="2813539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1296" y="3530991"/>
            <a:ext cx="4051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288365" y="3530992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173436" y="3530991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325792" y="3530991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238392" y="2813539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12644" y="3530991"/>
            <a:ext cx="4051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212643" y="3530991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241323" y="3530991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281138" y="3530991"/>
            <a:ext cx="1" cy="71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868615" y="1350499"/>
            <a:ext cx="1688123" cy="745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56738" y="1350499"/>
            <a:ext cx="1927274" cy="745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874541" y="4290647"/>
            <a:ext cx="1052734" cy="397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536285" y="4290647"/>
            <a:ext cx="1318262" cy="3970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Distributor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2881" y="4276579"/>
            <a:ext cx="1318262" cy="689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686276" y="4290647"/>
            <a:ext cx="1052734" cy="71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596260" y="4267959"/>
            <a:ext cx="1318262" cy="3970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Distributor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9605009" y="4311749"/>
            <a:ext cx="1318262" cy="689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683" y="1046455"/>
            <a:ext cx="6139375" cy="746223"/>
          </a:xfrm>
        </p:spPr>
        <p:txBody>
          <a:bodyPr/>
          <a:lstStyle/>
          <a:p>
            <a:r>
              <a:rPr lang="en-US" b="1" dirty="0"/>
              <a:t>Start Your Own </a:t>
            </a:r>
            <a:r>
              <a:rPr lang="en-US" b="1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1840"/>
            <a:ext cx="10515600" cy="872198"/>
          </a:xfrm>
        </p:spPr>
        <p:txBody>
          <a:bodyPr/>
          <a:lstStyle/>
          <a:p>
            <a:r>
              <a:rPr lang="en-US" dirty="0"/>
              <a:t>Learn how to start and grow your own small online travel agent business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679244" y="1637933"/>
            <a:ext cx="4312920" cy="746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Be Your Own Boss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199524"/>
            <a:ext cx="10515600" cy="872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Turn your passion into a profitable business.</a:t>
            </a:r>
          </a:p>
        </p:txBody>
      </p:sp>
    </p:spTree>
    <p:extLst>
      <p:ext uri="{BB962C8B-B14F-4D97-AF65-F5344CB8AC3E}">
        <p14:creationId xmlns:p14="http://schemas.microsoft.com/office/powerpoint/2010/main" val="265600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3426"/>
            <a:ext cx="4001086" cy="6336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Will I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544"/>
          </a:xfrm>
        </p:spPr>
        <p:txBody>
          <a:bodyPr/>
          <a:lstStyle/>
          <a:p>
            <a:r>
              <a:rPr lang="en-US" dirty="0"/>
              <a:t>How to set a </a:t>
            </a:r>
            <a:r>
              <a:rPr lang="en-US" dirty="0" smtClean="0"/>
              <a:t>online travel business </a:t>
            </a:r>
            <a:r>
              <a:rPr lang="en-US" dirty="0"/>
              <a:t>up and get running.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21169"/>
            <a:ext cx="10515600" cy="495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market your products and close your sales.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816713"/>
            <a:ext cx="10515600" cy="495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grow and what comes next once you get going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312257"/>
            <a:ext cx="10515600" cy="495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Make a detailed list of what to sell, and how much to sell it for.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807800"/>
            <a:ext cx="10515600" cy="75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Make comprehensive budget so you will know how much money you can expect to make.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557932"/>
            <a:ext cx="10515600" cy="75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Know and understand how </a:t>
            </a:r>
            <a:r>
              <a:rPr lang="en-US" dirty="0" smtClean="0"/>
              <a:t>travel business </a:t>
            </a:r>
            <a:r>
              <a:rPr lang="en-US" dirty="0"/>
              <a:t>organizations work in the global.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5047956"/>
            <a:ext cx="10515600" cy="75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Have confidence when starting a small </a:t>
            </a:r>
            <a:r>
              <a:rPr lang="en-US" dirty="0" smtClean="0"/>
              <a:t>travel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3426"/>
            <a:ext cx="3410243" cy="5492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 this course: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9612"/>
          </a:xfrm>
        </p:spPr>
        <p:txBody>
          <a:bodyPr/>
          <a:lstStyle/>
          <a:p>
            <a:r>
              <a:rPr lang="en-US" dirty="0"/>
              <a:t>Introduction To The</a:t>
            </a:r>
            <a:r>
              <a:rPr lang="en-US" b="1" dirty="0"/>
              <a:t> online travel market.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09265"/>
            <a:ext cx="10515600" cy="50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 Your Passions To Pick Your Path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62822" y="2342456"/>
            <a:ext cx="5358618" cy="37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>
                <a:solidFill>
                  <a:schemeClr val="accent2"/>
                </a:solidFill>
              </a:rPr>
              <a:t>(so you know what to do)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821257"/>
            <a:ext cx="10515600" cy="50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Pick </a:t>
            </a:r>
            <a:r>
              <a:rPr lang="en-US" dirty="0"/>
              <a:t>and Price Your Products and Services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72538" y="2878695"/>
            <a:ext cx="5358618" cy="37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(so you know what to sell)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76886" y="3327355"/>
            <a:ext cx="10515600" cy="50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Business Organizations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805" y="3399277"/>
            <a:ext cx="5358618" cy="37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(so you know how to setup)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76886" y="3836967"/>
            <a:ext cx="10515600" cy="50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Business Management 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95805" y="3891592"/>
            <a:ext cx="5358618" cy="37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(so you know how to run your business)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76886" y="4355972"/>
            <a:ext cx="10515600" cy="50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Marketing and Sales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099565" y="4410259"/>
            <a:ext cx="5358618" cy="37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(so you know how to grow)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76886" y="4919871"/>
            <a:ext cx="10515600" cy="50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Growth and Next Steps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5805" y="4997281"/>
            <a:ext cx="5358618" cy="37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(so you know what's next)</a:t>
            </a:r>
          </a:p>
        </p:txBody>
      </p:sp>
    </p:spTree>
    <p:extLst>
      <p:ext uri="{BB962C8B-B14F-4D97-AF65-F5344CB8AC3E}">
        <p14:creationId xmlns:p14="http://schemas.microsoft.com/office/powerpoint/2010/main" val="39127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6818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Benefits of This </a:t>
            </a:r>
            <a:r>
              <a:rPr lang="en-US" b="1" dirty="0" smtClean="0"/>
              <a:t>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774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are going to learn and understand the insights about travel industry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86683"/>
            <a:ext cx="10515600" cy="53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End of this class, you are a owner of online travel website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824430"/>
            <a:ext cx="10515600" cy="53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After success end of this class, you will receive a paid task daily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362177"/>
            <a:ext cx="10515600" cy="53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Where you can work with us part time or freelance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899924"/>
            <a:ext cx="10515600" cy="53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work anywhere, any time as your schedule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437671"/>
            <a:ext cx="10515600" cy="53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will share and create global audience to your own business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975419"/>
            <a:ext cx="10515600" cy="76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Performance </a:t>
            </a:r>
            <a:r>
              <a:rPr lang="en-US" dirty="0"/>
              <a:t>based incentives, free training &amp; Commission for your product uploaded in our online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5739619"/>
            <a:ext cx="10515600" cy="633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After successful complete the training you able to run your own show using our resources as well your idea.</a:t>
            </a:r>
          </a:p>
        </p:txBody>
      </p:sp>
    </p:spTree>
    <p:extLst>
      <p:ext uri="{BB962C8B-B14F-4D97-AF65-F5344CB8AC3E}">
        <p14:creationId xmlns:p14="http://schemas.microsoft.com/office/powerpoint/2010/main" val="113771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4614"/>
            <a:ext cx="10515600" cy="746223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List of 10 Biggest Industries in the World in 2021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36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58182" y="1888930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(Market </a:t>
            </a:r>
            <a:r>
              <a:rPr lang="en-US" sz="25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value: $22.5 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trillion)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296893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Construction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11775" y="2386404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$12.5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2768161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Commercial Real Estate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38230" y="2831808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$9.6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3239429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E-commerce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11774" y="3338246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$9.09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3757446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Life and Health Insurance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35178" y="3853647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$8.45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200" y="4223051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6. Information Technology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981141" y="4315393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$5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38200" y="4710659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7. Food Industry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45418" y="4792000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$5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5234339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8. Oil and Gas E&amp;P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968847" y="5297644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$4.6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38199" y="5694714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9. Automobile Manufacturing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38926" y="5786066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$3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38199" y="6211183"/>
            <a:ext cx="10515600" cy="52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 Telecommunication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550317" y="6302535"/>
            <a:ext cx="4254305" cy="397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value: $1.74 trillion</a:t>
            </a:r>
            <a:r>
              <a:rPr lang="en-US" sz="25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274"/>
            <a:ext cx="9556652" cy="652901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Where Global travel and tourism industry stand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/>
          <a:lstStyle/>
          <a:p>
            <a:r>
              <a:rPr lang="en-US" dirty="0" smtClean="0"/>
              <a:t>Tourism </a:t>
            </a:r>
            <a:r>
              <a:rPr lang="en-US" dirty="0"/>
              <a:t>made up 10 percent of global GDP in 2019 and was worth almost $9 trillion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743200"/>
            <a:ext cx="10515600" cy="590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Making </a:t>
            </a:r>
            <a:r>
              <a:rPr lang="en-US" dirty="0"/>
              <a:t>the sector nearly three times larger than agriculture.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286100"/>
            <a:ext cx="10515600" cy="5908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COVID-19 has caused an unprecedented crisis for the tourism industry.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876943"/>
            <a:ext cx="10515600" cy="8075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global travel and tourism industry has finally started to get back on its feet following the pandemic’s disastrous impact.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684542"/>
            <a:ext cx="10515600" cy="80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Global travel and tourism industry could grow to $8.6 trillion in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7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2751"/>
            <a:ext cx="10515600" cy="704020"/>
          </a:xfrm>
        </p:spPr>
        <p:txBody>
          <a:bodyPr/>
          <a:lstStyle/>
          <a:p>
            <a:r>
              <a:rPr lang="en-US" dirty="0" smtClean="0"/>
              <a:t>What is the Global Tourism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5963"/>
            <a:ext cx="10515600" cy="917575"/>
          </a:xfrm>
        </p:spPr>
        <p:txBody>
          <a:bodyPr/>
          <a:lstStyle/>
          <a:p>
            <a:r>
              <a:rPr lang="en-US" dirty="0" smtClean="0"/>
              <a:t>Tourism is defined as international visitors spending across national borders travel primarily for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6001" y="3444911"/>
            <a:ext cx="1708052" cy="4392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Leisure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198" y="3458978"/>
            <a:ext cx="2188699" cy="411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Business Travel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89718" y="3473046"/>
            <a:ext cx="1065629" cy="411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MICE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41" y="4196386"/>
            <a:ext cx="2381250" cy="1800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82" y="4174807"/>
            <a:ext cx="3382697" cy="17786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668" y="4196386"/>
            <a:ext cx="3965110" cy="175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5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454" y="980928"/>
            <a:ext cx="3516925" cy="76029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Tourism Types</a:t>
            </a:r>
            <a:r>
              <a:rPr lang="en-US" sz="3500" dirty="0"/>
              <a:t> 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161" y="2977133"/>
            <a:ext cx="1708053" cy="55181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Domestic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07854" y="2951039"/>
            <a:ext cx="1654127" cy="55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Inbound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46462" y="2985983"/>
            <a:ext cx="1654127" cy="5518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Outbound</a:t>
            </a:r>
            <a:endParaRPr lang="en-US" dirty="0"/>
          </a:p>
        </p:txBody>
      </p:sp>
      <p:cxnSp>
        <p:nvCxnSpPr>
          <p:cNvPr id="9" name="Straight Arrow Connector 8"/>
          <p:cNvCxnSpPr>
            <a:stCxn id="2" idx="2"/>
          </p:cNvCxnSpPr>
          <p:nvPr/>
        </p:nvCxnSpPr>
        <p:spPr>
          <a:xfrm flipH="1">
            <a:off x="2252882" y="1741218"/>
            <a:ext cx="3982035" cy="113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6" idx="0"/>
          </p:cNvCxnSpPr>
          <p:nvPr/>
        </p:nvCxnSpPr>
        <p:spPr>
          <a:xfrm>
            <a:off x="6234917" y="1741218"/>
            <a:ext cx="1" cy="1209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</p:cNvCxnSpPr>
          <p:nvPr/>
        </p:nvCxnSpPr>
        <p:spPr>
          <a:xfrm>
            <a:off x="6234917" y="1741218"/>
            <a:ext cx="3387385" cy="113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599048" y="3502854"/>
            <a:ext cx="3002281" cy="1263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within a country by visitors who are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residents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of that country.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88996" y="3528948"/>
            <a:ext cx="3002281" cy="1263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a country by visitors who are not residents of that country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272386" y="3528947"/>
            <a:ext cx="3002281" cy="1263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residents of a country outside that country</a:t>
            </a:r>
          </a:p>
        </p:txBody>
      </p:sp>
    </p:spTree>
    <p:extLst>
      <p:ext uri="{BB962C8B-B14F-4D97-AF65-F5344CB8AC3E}">
        <p14:creationId xmlns:p14="http://schemas.microsoft.com/office/powerpoint/2010/main" val="291889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19" grpId="0"/>
      <p:bldP spid="20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632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Welcome to</vt:lpstr>
      <vt:lpstr>Start Your Own Business</vt:lpstr>
      <vt:lpstr>What Will I Learn?</vt:lpstr>
      <vt:lpstr>In this course:</vt:lpstr>
      <vt:lpstr>Benefits of This Class:</vt:lpstr>
      <vt:lpstr>List of 10 Biggest Industries in the World in 2021</vt:lpstr>
      <vt:lpstr>Where Global travel and tourism industry stand</vt:lpstr>
      <vt:lpstr>What is the Global Tourism industry?</vt:lpstr>
      <vt:lpstr>Tourism Types  </vt:lpstr>
      <vt:lpstr>Industry Products and Services</vt:lpstr>
      <vt:lpstr>What is Travel Agency</vt:lpstr>
      <vt:lpstr>Product &amp;  Services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Aslam Mashoor</dc:creator>
  <cp:lastModifiedBy>Aslam Mashoor</cp:lastModifiedBy>
  <cp:revision>24</cp:revision>
  <dcterms:created xsi:type="dcterms:W3CDTF">2022-12-04T12:18:27Z</dcterms:created>
  <dcterms:modified xsi:type="dcterms:W3CDTF">2022-12-05T01:43:02Z</dcterms:modified>
</cp:coreProperties>
</file>